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212</TotalTime>
  <Words>593</Words>
  <Application>Microsoft Office PowerPoint</Application>
  <PresentationFormat>On-screen Show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Penentuan Biaya Proses: Akuntansi Kerugian Produksi</vt:lpstr>
      <vt:lpstr>Akuntansi Sisa Bahan</vt:lpstr>
      <vt:lpstr>PowerPoint Presentation</vt:lpstr>
      <vt:lpstr>Akuntansi Produk Cacat</vt:lpstr>
      <vt:lpstr>Cacat Normal</vt:lpstr>
      <vt:lpstr>PowerPoint Presentation</vt:lpstr>
      <vt:lpstr>PowerPoint Presentation</vt:lpstr>
      <vt:lpstr>Cacat Tidak Normal</vt:lpstr>
      <vt:lpstr>PowerPoint Presentation</vt:lpstr>
      <vt:lpstr>Akuntansi Produk Rusak</vt:lpstr>
      <vt:lpstr>Metode 1: Biaya Rusak Diabaikan</vt:lpstr>
      <vt:lpstr>Metode 2: Biaya Produk Rusak sebagai Elemen Tersendiri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Penentuan Biaya Proses: Akuntansi Kerugian Produksi</dc:title>
  <dc:creator>asus</dc:creator>
  <cp:lastModifiedBy>ASUS</cp:lastModifiedBy>
  <cp:revision>22</cp:revision>
  <dcterms:created xsi:type="dcterms:W3CDTF">2015-11-20T02:17:01Z</dcterms:created>
  <dcterms:modified xsi:type="dcterms:W3CDTF">2016-11-28T08:31:31Z</dcterms:modified>
</cp:coreProperties>
</file>